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2DA76-983A-4D8B-B900-E4A0A0D3473A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5C9C1-0F9E-4E4E-A542-9B6F9513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85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A04E276-73AC-4A32-A539-6F7C04604486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3652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257BD93-541D-4DF6-BDE0-9CB6BEB2BDC4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00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660E-D407-4078-888B-0F4D61DE90B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A16-8614-447A-A2BF-66DBABBD1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660E-D407-4078-888B-0F4D61DE90B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A16-8614-447A-A2BF-66DBABBD1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6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660E-D407-4078-888B-0F4D61DE90B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A16-8614-447A-A2BF-66DBABBD1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3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660E-D407-4078-888B-0F4D61DE90B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A16-8614-447A-A2BF-66DBABBD1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1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660E-D407-4078-888B-0F4D61DE90B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A16-8614-447A-A2BF-66DBABBD1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4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660E-D407-4078-888B-0F4D61DE90B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A16-8614-447A-A2BF-66DBABBD1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660E-D407-4078-888B-0F4D61DE90B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A16-8614-447A-A2BF-66DBABBD1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4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660E-D407-4078-888B-0F4D61DE90B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A16-8614-447A-A2BF-66DBABBD1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9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660E-D407-4078-888B-0F4D61DE90B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A16-8614-447A-A2BF-66DBABBD1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1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660E-D407-4078-888B-0F4D61DE90B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A16-8614-447A-A2BF-66DBABBD1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1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660E-D407-4078-888B-0F4D61DE90B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A16-8614-447A-A2BF-66DBABBD1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7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660E-D407-4078-888B-0F4D61DE90BC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85A16-8614-447A-A2BF-66DBABBD1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5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smtClean="0">
                <a:latin typeface="Verdana" panose="020B0604030504040204" pitchFamily="34" charset="0"/>
              </a:rPr>
              <a:t>Multiplying and Dividing Integers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Verdana" panose="020B0604030504040204" pitchFamily="34" charset="0"/>
              </a:rPr>
              <a:t>Mr. Martinez</a:t>
            </a:r>
            <a:endParaRPr lang="en-US" altLang="en-US" dirty="0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61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6000" b="1">
              <a:latin typeface="Verdan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6000" b="1">
                <a:latin typeface="Verdana" panose="020B0604030504040204" pitchFamily="34" charset="0"/>
              </a:rPr>
              <a:t>+72</a:t>
            </a:r>
          </a:p>
        </p:txBody>
      </p:sp>
    </p:spTree>
    <p:extLst>
      <p:ext uri="{BB962C8B-B14F-4D97-AF65-F5344CB8AC3E}">
        <p14:creationId xmlns:p14="http://schemas.microsoft.com/office/powerpoint/2010/main" val="1704034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en-US" sz="6000">
              <a:latin typeface="Verdan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6000">
                <a:latin typeface="Verdana" panose="020B0604030504040204" pitchFamily="34" charset="0"/>
              </a:rPr>
              <a:t>+4 x +12 = </a:t>
            </a:r>
          </a:p>
        </p:txBody>
      </p:sp>
    </p:spTree>
    <p:extLst>
      <p:ext uri="{BB962C8B-B14F-4D97-AF65-F5344CB8AC3E}">
        <p14:creationId xmlns:p14="http://schemas.microsoft.com/office/powerpoint/2010/main" val="731700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6000" b="1">
              <a:latin typeface="Verdan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6000" b="1">
                <a:latin typeface="Verdana" panose="020B0604030504040204" pitchFamily="34" charset="0"/>
              </a:rPr>
              <a:t>+48</a:t>
            </a:r>
          </a:p>
        </p:txBody>
      </p:sp>
    </p:spTree>
    <p:extLst>
      <p:ext uri="{BB962C8B-B14F-4D97-AF65-F5344CB8AC3E}">
        <p14:creationId xmlns:p14="http://schemas.microsoft.com/office/powerpoint/2010/main" val="3489075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en-US" sz="6000">
              <a:latin typeface="Verdan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6000">
                <a:latin typeface="Verdana" panose="020B0604030504040204" pitchFamily="34" charset="0"/>
              </a:rPr>
              <a:t>-45 ÷ +5 =</a:t>
            </a:r>
          </a:p>
        </p:txBody>
      </p:sp>
    </p:spTree>
    <p:extLst>
      <p:ext uri="{BB962C8B-B14F-4D97-AF65-F5344CB8AC3E}">
        <p14:creationId xmlns:p14="http://schemas.microsoft.com/office/powerpoint/2010/main" val="3959674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en-US" sz="6000" b="1">
              <a:latin typeface="Verdan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8000" b="1">
                <a:latin typeface="Verdana" panose="020B0604030504040204" pitchFamily="34" charset="0"/>
              </a:rPr>
              <a:t>-9</a:t>
            </a:r>
          </a:p>
        </p:txBody>
      </p:sp>
    </p:spTree>
    <p:extLst>
      <p:ext uri="{BB962C8B-B14F-4D97-AF65-F5344CB8AC3E}">
        <p14:creationId xmlns:p14="http://schemas.microsoft.com/office/powerpoint/2010/main" val="1149311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6000">
              <a:latin typeface="Verdan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6000">
                <a:latin typeface="Verdana" panose="020B0604030504040204" pitchFamily="34" charset="0"/>
              </a:rPr>
              <a:t>-63 ÷ +7 =</a:t>
            </a:r>
            <a:r>
              <a:rPr lang="en-US" alt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3261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8000" b="1">
                <a:latin typeface="Verdana" panose="020B0604030504040204" pitchFamily="34" charset="0"/>
              </a:rPr>
              <a:t>-9</a:t>
            </a:r>
          </a:p>
        </p:txBody>
      </p:sp>
    </p:spTree>
    <p:extLst>
      <p:ext uri="{BB962C8B-B14F-4D97-AF65-F5344CB8AC3E}">
        <p14:creationId xmlns:p14="http://schemas.microsoft.com/office/powerpoint/2010/main" val="3686234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en-US" sz="6000">
              <a:latin typeface="Verdan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6000">
                <a:latin typeface="Verdana" panose="020B0604030504040204" pitchFamily="34" charset="0"/>
              </a:rPr>
              <a:t>-8 x –11 = </a:t>
            </a:r>
          </a:p>
        </p:txBody>
      </p:sp>
    </p:spTree>
    <p:extLst>
      <p:ext uri="{BB962C8B-B14F-4D97-AF65-F5344CB8AC3E}">
        <p14:creationId xmlns:p14="http://schemas.microsoft.com/office/powerpoint/2010/main" val="199936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8000" b="1">
                <a:latin typeface="Verdana" panose="020B0604030504040204" pitchFamily="34" charset="0"/>
              </a:rPr>
              <a:t>+88</a:t>
            </a:r>
          </a:p>
        </p:txBody>
      </p:sp>
    </p:spTree>
    <p:extLst>
      <p:ext uri="{BB962C8B-B14F-4D97-AF65-F5344CB8AC3E}">
        <p14:creationId xmlns:p14="http://schemas.microsoft.com/office/powerpoint/2010/main" val="1398953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Verdana" panose="020B0604030504040204" pitchFamily="34" charset="0"/>
              </a:rPr>
              <a:t>Remember…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latin typeface="Verdana" panose="020B0604030504040204" pitchFamily="34" charset="0"/>
              </a:rPr>
              <a:t>When multiplying and dividing integers:</a:t>
            </a:r>
          </a:p>
          <a:p>
            <a:pPr lvl="1" eaLnBrk="1" hangingPunct="1">
              <a:buFontTx/>
              <a:buNone/>
            </a:pPr>
            <a:r>
              <a:rPr lang="en-US" altLang="en-US" sz="3600">
                <a:latin typeface="Verdana" panose="020B0604030504040204" pitchFamily="34" charset="0"/>
              </a:rPr>
              <a:t>	</a:t>
            </a:r>
          </a:p>
          <a:p>
            <a:pPr lvl="1" eaLnBrk="1" hangingPunct="1">
              <a:buFontTx/>
              <a:buNone/>
            </a:pPr>
            <a:r>
              <a:rPr lang="en-US" altLang="en-US" sz="3600">
                <a:latin typeface="Verdana" panose="020B0604030504040204" pitchFamily="34" charset="0"/>
              </a:rPr>
              <a:t>	Same signs = a positive</a:t>
            </a:r>
          </a:p>
          <a:p>
            <a:pPr lvl="1" eaLnBrk="1" hangingPunct="1">
              <a:buFontTx/>
              <a:buNone/>
            </a:pPr>
            <a:r>
              <a:rPr lang="en-US" altLang="en-US" sz="3600">
                <a:latin typeface="Verdana" panose="020B0604030504040204" pitchFamily="34" charset="0"/>
              </a:rPr>
              <a:t>	</a:t>
            </a:r>
          </a:p>
          <a:p>
            <a:pPr lvl="1" eaLnBrk="1" hangingPunct="1">
              <a:buFontTx/>
              <a:buNone/>
            </a:pPr>
            <a:r>
              <a:rPr lang="en-US" altLang="en-US" sz="3600">
                <a:latin typeface="Verdana" panose="020B0604030504040204" pitchFamily="34" charset="0"/>
              </a:rPr>
              <a:t>	Different signs = a negative</a:t>
            </a:r>
          </a:p>
        </p:txBody>
      </p:sp>
    </p:spTree>
    <p:extLst>
      <p:ext uri="{BB962C8B-B14F-4D97-AF65-F5344CB8AC3E}">
        <p14:creationId xmlns:p14="http://schemas.microsoft.com/office/powerpoint/2010/main" val="303681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"/>
            <a:ext cx="10515600" cy="972064"/>
          </a:xfrm>
        </p:spPr>
        <p:txBody>
          <a:bodyPr/>
          <a:lstStyle/>
          <a:p>
            <a:pPr algn="ctr" eaLnBrk="1" hangingPunct="1"/>
            <a:r>
              <a:rPr lang="en-US" altLang="en-US" b="1" dirty="0" smtClean="0">
                <a:latin typeface="Verdana" panose="020B0604030504040204" pitchFamily="34" charset="0"/>
              </a:rPr>
              <a:t>Rules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72065"/>
            <a:ext cx="10515600" cy="52048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dirty="0" smtClean="0">
                <a:latin typeface="Verdana" panose="020B0604030504040204" pitchFamily="34" charset="0"/>
              </a:rPr>
              <a:t>When multiplying and dividing integers there are two rules: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 sz="2600" dirty="0" smtClean="0">
                <a:latin typeface="Verdana" panose="020B0604030504040204" pitchFamily="34" charset="0"/>
              </a:rPr>
              <a:t>When multiplying or dividing integers that have the </a:t>
            </a:r>
            <a:r>
              <a:rPr lang="en-US" altLang="en-US" sz="2600" b="1" dirty="0" smtClean="0">
                <a:latin typeface="Verdana" panose="020B0604030504040204" pitchFamily="34" charset="0"/>
              </a:rPr>
              <a:t>SAME</a:t>
            </a:r>
            <a:r>
              <a:rPr lang="en-US" altLang="en-US" sz="2600" dirty="0" smtClean="0">
                <a:latin typeface="Verdana" panose="020B0604030504040204" pitchFamily="34" charset="0"/>
              </a:rPr>
              <a:t> sign, the answer is </a:t>
            </a:r>
            <a:r>
              <a:rPr lang="en-US" altLang="en-US" sz="2600" b="1" dirty="0" smtClean="0">
                <a:latin typeface="Verdana" panose="020B0604030504040204" pitchFamily="34" charset="0"/>
              </a:rPr>
              <a:t>POSITIVE</a:t>
            </a:r>
            <a:r>
              <a:rPr lang="en-US" altLang="en-US" sz="2600" dirty="0" smtClean="0">
                <a:latin typeface="Verdana" panose="020B0604030504040204" pitchFamily="34" charset="0"/>
              </a:rPr>
              <a:t>.</a:t>
            </a:r>
          </a:p>
          <a:p>
            <a:pPr marL="1371600" lvl="2" indent="-457200"/>
            <a:r>
              <a:rPr lang="en-US" altLang="en-US" sz="2600" dirty="0" smtClean="0">
                <a:latin typeface="Verdana" panose="020B0604030504040204" pitchFamily="34" charset="0"/>
              </a:rPr>
              <a:t>Positive x positive = positive</a:t>
            </a:r>
          </a:p>
          <a:p>
            <a:pPr marL="1371600" lvl="2" indent="-457200"/>
            <a:r>
              <a:rPr lang="en-US" altLang="en-US" sz="2600" dirty="0" smtClean="0">
                <a:latin typeface="Verdana" panose="020B0604030504040204" pitchFamily="34" charset="0"/>
              </a:rPr>
              <a:t>Negative x negative = positive</a:t>
            </a:r>
          </a:p>
          <a:p>
            <a:pPr marL="1752600" lvl="3" indent="-381000">
              <a:buNone/>
            </a:pPr>
            <a:r>
              <a:rPr lang="en-US" altLang="en-US" sz="2600" dirty="0" smtClean="0">
                <a:latin typeface="Verdana" panose="020B0604030504040204" pitchFamily="34" charset="0"/>
              </a:rPr>
              <a:t>+7 x +12 = +84</a:t>
            </a:r>
          </a:p>
          <a:p>
            <a:pPr marL="1752600" lvl="3" indent="-381000">
              <a:buNone/>
            </a:pPr>
            <a:r>
              <a:rPr lang="en-US" altLang="en-US" sz="2600" dirty="0" smtClean="0">
                <a:latin typeface="Verdana" panose="020B0604030504040204" pitchFamily="34" charset="0"/>
              </a:rPr>
              <a:t>-6 x –5 = +</a:t>
            </a:r>
            <a:r>
              <a:rPr lang="en-US" altLang="en-US" sz="2600" dirty="0" smtClean="0">
                <a:latin typeface="Verdana" panose="020B0604030504040204" pitchFamily="34" charset="0"/>
              </a:rPr>
              <a:t>30</a:t>
            </a:r>
          </a:p>
          <a:p>
            <a:pPr marL="0" indent="0">
              <a:buNone/>
            </a:pPr>
            <a:r>
              <a:rPr lang="en-US" altLang="en-US" b="1" dirty="0" smtClean="0">
                <a:latin typeface="Verdana" panose="020B0604030504040204" pitchFamily="34" charset="0"/>
              </a:rPr>
              <a:t>   </a:t>
            </a:r>
            <a:r>
              <a:rPr lang="en-US" altLang="en-US" sz="2600" dirty="0" smtClean="0">
                <a:latin typeface="Verdana" panose="020B0604030504040204" pitchFamily="34" charset="0"/>
              </a:rPr>
              <a:t>2.</a:t>
            </a:r>
            <a:r>
              <a:rPr lang="en-US" altLang="en-US" sz="2600" b="1" dirty="0" smtClean="0">
                <a:latin typeface="Verdana" panose="020B0604030504040204" pitchFamily="34" charset="0"/>
              </a:rPr>
              <a:t> </a:t>
            </a:r>
            <a:r>
              <a:rPr lang="en-US" altLang="en-US" sz="2600" dirty="0" smtClean="0">
                <a:latin typeface="Verdana" panose="020B0604030504040204" pitchFamily="34" charset="0"/>
              </a:rPr>
              <a:t>When multiplying or dividing integers whose signs</a:t>
            </a:r>
          </a:p>
          <a:p>
            <a:pPr marL="0" indent="0">
              <a:buNone/>
            </a:pPr>
            <a:r>
              <a:rPr lang="en-US" altLang="en-US" sz="2600" dirty="0" smtClean="0">
                <a:latin typeface="Verdana" panose="020B0604030504040204" pitchFamily="34" charset="0"/>
              </a:rPr>
              <a:t>      are </a:t>
            </a:r>
            <a:r>
              <a:rPr lang="en-US" altLang="en-US" sz="2600" b="1" dirty="0" smtClean="0">
                <a:latin typeface="Verdana" panose="020B0604030504040204" pitchFamily="34" charset="0"/>
              </a:rPr>
              <a:t>DIFFERENT</a:t>
            </a:r>
            <a:r>
              <a:rPr lang="en-US" altLang="en-US" sz="2600" dirty="0" smtClean="0">
                <a:latin typeface="Verdana" panose="020B0604030504040204" pitchFamily="34" charset="0"/>
              </a:rPr>
              <a:t>, the answer will always be </a:t>
            </a:r>
            <a:r>
              <a:rPr lang="en-US" altLang="en-US" sz="2600" b="1" dirty="0" smtClean="0">
                <a:latin typeface="Verdana" panose="020B0604030504040204" pitchFamily="34" charset="0"/>
              </a:rPr>
              <a:t>NEGATIVE</a:t>
            </a:r>
            <a:r>
              <a:rPr lang="en-US" altLang="en-US" sz="2600" dirty="0" smtClean="0">
                <a:latin typeface="Verdana" panose="020B0604030504040204" pitchFamily="34" charset="0"/>
              </a:rPr>
              <a:t>.</a:t>
            </a:r>
          </a:p>
          <a:p>
            <a:pPr lvl="2"/>
            <a:r>
              <a:rPr lang="en-US" altLang="en-US" sz="2600" dirty="0" smtClean="0">
                <a:latin typeface="Verdana" panose="020B0604030504040204" pitchFamily="34" charset="0"/>
              </a:rPr>
              <a:t>Positive x negative = negative</a:t>
            </a:r>
          </a:p>
          <a:p>
            <a:pPr lvl="2"/>
            <a:r>
              <a:rPr lang="en-US" altLang="en-US" sz="2600" dirty="0" smtClean="0">
                <a:latin typeface="Verdana" panose="020B0604030504040204" pitchFamily="34" charset="0"/>
              </a:rPr>
              <a:t>Negative x positive = negative</a:t>
            </a:r>
          </a:p>
          <a:p>
            <a:pPr lvl="3">
              <a:buNone/>
            </a:pPr>
            <a:r>
              <a:rPr lang="en-US" altLang="en-US" sz="2600" dirty="0" smtClean="0">
                <a:latin typeface="Verdana" panose="020B0604030504040204" pitchFamily="34" charset="0"/>
              </a:rPr>
              <a:t>+8 x –4 = -32</a:t>
            </a:r>
          </a:p>
          <a:p>
            <a:pPr lvl="3">
              <a:buNone/>
            </a:pPr>
            <a:r>
              <a:rPr lang="en-US" altLang="en-US" sz="2600" dirty="0" smtClean="0">
                <a:latin typeface="Verdana" panose="020B0604030504040204" pitchFamily="34" charset="0"/>
              </a:rPr>
              <a:t>-5 x +7 = -35</a:t>
            </a:r>
          </a:p>
          <a:p>
            <a:pPr marL="1752600" lvl="3" indent="-381000">
              <a:buNone/>
            </a:pPr>
            <a:endParaRPr lang="en-US" altLang="en-US" b="1" dirty="0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84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Verdana" panose="020B0604030504040204" pitchFamily="34" charset="0"/>
              </a:rPr>
              <a:t>Let’s Practice!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latin typeface="Verdana" panose="020B0604030504040204" pitchFamily="34" charset="0"/>
              </a:rPr>
              <a:t>What sign would the answer have in front of the integer???</a:t>
            </a:r>
          </a:p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z="5400">
                <a:latin typeface="Verdana" panose="020B0604030504040204" pitchFamily="34" charset="0"/>
              </a:rPr>
              <a:t>-5 x -7 = ???</a:t>
            </a:r>
          </a:p>
          <a:p>
            <a:pPr eaLnBrk="1" hangingPunct="1">
              <a:buFontTx/>
              <a:buNone/>
            </a:pPr>
            <a:endParaRPr lang="en-US" altLang="en-US" sz="54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31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457200"/>
            <a:ext cx="7772400" cy="5638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z="8000" b="1">
                <a:latin typeface="Verdana" panose="020B0604030504040204" pitchFamily="34" charset="0"/>
              </a:rPr>
              <a:t>POSITIVE!!!</a:t>
            </a:r>
          </a:p>
        </p:txBody>
      </p:sp>
    </p:spTree>
    <p:extLst>
      <p:ext uri="{BB962C8B-B14F-4D97-AF65-F5344CB8AC3E}">
        <p14:creationId xmlns:p14="http://schemas.microsoft.com/office/powerpoint/2010/main" val="999795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Verdana" panose="020B0604030504040204" pitchFamily="34" charset="0"/>
              </a:rPr>
              <a:t>How about…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z="6000">
                <a:latin typeface="Verdana" panose="020B0604030504040204" pitchFamily="34" charset="0"/>
              </a:rPr>
              <a:t>-6 x 9 = ???</a:t>
            </a:r>
          </a:p>
          <a:p>
            <a:pPr algn="ctr" eaLnBrk="1" hangingPunct="1"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What sign will be in front of the answer??</a:t>
            </a:r>
          </a:p>
        </p:txBody>
      </p:sp>
    </p:spTree>
    <p:extLst>
      <p:ext uri="{BB962C8B-B14F-4D97-AF65-F5344CB8AC3E}">
        <p14:creationId xmlns:p14="http://schemas.microsoft.com/office/powerpoint/2010/main" val="2252273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en-US" sz="6600" b="1">
              <a:latin typeface="Verdan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6600" b="1">
                <a:latin typeface="Verdana" panose="020B0604030504040204" pitchFamily="34" charset="0"/>
              </a:rPr>
              <a:t>NEGATIVE!!!</a:t>
            </a:r>
          </a:p>
        </p:txBody>
      </p:sp>
    </p:spTree>
    <p:extLst>
      <p:ext uri="{BB962C8B-B14F-4D97-AF65-F5344CB8AC3E}">
        <p14:creationId xmlns:p14="http://schemas.microsoft.com/office/powerpoint/2010/main" val="1895881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Verdana" panose="020B0604030504040204" pitchFamily="34" charset="0"/>
              </a:rPr>
              <a:t>Try this one!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latin typeface="Verdana" panose="020B0604030504040204" pitchFamily="34" charset="0"/>
              </a:rPr>
              <a:t>What sign will be in front of the answer???</a:t>
            </a:r>
          </a:p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z="6000">
                <a:latin typeface="Verdana" panose="020B0604030504040204" pitchFamily="34" charset="0"/>
              </a:rPr>
              <a:t>-81 ÷ +9 = ???</a:t>
            </a:r>
          </a:p>
          <a:p>
            <a:pPr algn="ctr" eaLnBrk="1" hangingPunct="1">
              <a:buFontTx/>
              <a:buNone/>
            </a:pPr>
            <a:endParaRPr lang="en-US" altLang="en-US" sz="6000">
              <a:latin typeface="Verdana" panose="020B0604030504040204" pitchFamily="34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134100" y="2413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4100" y="2413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9436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en-US" sz="6000" b="1">
              <a:latin typeface="Verdan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6000" b="1">
                <a:latin typeface="Verdana" panose="020B0604030504040204" pitchFamily="34" charset="0"/>
              </a:rPr>
              <a:t>NEGATIVE!!!</a:t>
            </a:r>
          </a:p>
        </p:txBody>
      </p:sp>
    </p:spTree>
    <p:extLst>
      <p:ext uri="{BB962C8B-B14F-4D97-AF65-F5344CB8AC3E}">
        <p14:creationId xmlns:p14="http://schemas.microsoft.com/office/powerpoint/2010/main" val="1665300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Verdana" panose="020B0604030504040204" pitchFamily="34" charset="0"/>
              </a:rPr>
              <a:t>Let’s solve some problems!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en-US" sz="6000">
              <a:latin typeface="Verdana" panose="020B060403050404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6000">
                <a:latin typeface="Verdana" panose="020B0604030504040204" pitchFamily="34" charset="0"/>
              </a:rPr>
              <a:t>-8 x –9 =</a:t>
            </a:r>
            <a:r>
              <a:rPr lang="en-US" alt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7181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Widescreen</PresentationFormat>
  <Paragraphs>65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Verdana</vt:lpstr>
      <vt:lpstr>Office Theme</vt:lpstr>
      <vt:lpstr>MathType 6.0 Equation</vt:lpstr>
      <vt:lpstr>Multiplying and Dividing Integers</vt:lpstr>
      <vt:lpstr>Rules</vt:lpstr>
      <vt:lpstr>Let’s Practice!</vt:lpstr>
      <vt:lpstr>PowerPoint Presentation</vt:lpstr>
      <vt:lpstr>How about…</vt:lpstr>
      <vt:lpstr>PowerPoint Presentation</vt:lpstr>
      <vt:lpstr>Try this one!</vt:lpstr>
      <vt:lpstr>PowerPoint Presentation</vt:lpstr>
      <vt:lpstr>Let’s solve some problems!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and Dividing Integers</dc:title>
  <dc:creator>Enrrique Martinez</dc:creator>
  <cp:lastModifiedBy>Enrrique Martinez</cp:lastModifiedBy>
  <cp:revision>1</cp:revision>
  <dcterms:created xsi:type="dcterms:W3CDTF">2015-10-21T17:46:37Z</dcterms:created>
  <dcterms:modified xsi:type="dcterms:W3CDTF">2015-10-21T17:46:51Z</dcterms:modified>
</cp:coreProperties>
</file>