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0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3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0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2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2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1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7589-7EDA-4307-AC4C-3D5C214DBBD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8A4EF-74D1-49E0-9BED-F18ED7D0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4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 Positive and Negative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Martinez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3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 positive and negative numbers to the real world.</a:t>
            </a:r>
          </a:p>
          <a:p>
            <a:r>
              <a:rPr lang="en-US" dirty="0" smtClean="0"/>
              <a:t>Understand integers and other rational numbers as points on a number line.</a:t>
            </a:r>
          </a:p>
          <a:p>
            <a:r>
              <a:rPr lang="en-US" dirty="0" smtClean="0"/>
              <a:t>Understand the sign of a number indicates its direction on the number line from zero.</a:t>
            </a:r>
          </a:p>
          <a:p>
            <a:r>
              <a:rPr lang="en-US" dirty="0" smtClean="0"/>
              <a:t>Recognize that the opposite of an opposite of a number is the number itself; 0 is its own opposite.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0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numbers: numbers that are greater than 0 and located to the right of 0 on a number line.</a:t>
            </a:r>
          </a:p>
          <a:p>
            <a:r>
              <a:rPr lang="en-US" dirty="0" smtClean="0"/>
              <a:t>Negative numbers: numbers that are less than 0 and located to the left of 0 on a number line.</a:t>
            </a:r>
          </a:p>
          <a:p>
            <a:r>
              <a:rPr lang="en-US" dirty="0" smtClean="0"/>
              <a:t>Signed numbers: positive and negative whole numbers.</a:t>
            </a:r>
          </a:p>
          <a:p>
            <a:r>
              <a:rPr lang="en-US" dirty="0" smtClean="0"/>
              <a:t>Opposite numbers: Numbers that are the same distance from zero but in opposite directions.</a:t>
            </a:r>
          </a:p>
          <a:p>
            <a:r>
              <a:rPr lang="en-US" dirty="0" smtClean="0"/>
              <a:t>Integers: all whole numbers and </a:t>
            </a:r>
            <a:r>
              <a:rPr lang="en-US" smtClean="0"/>
              <a:t>their opposites.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2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340475"/>
          </a:xfrm>
        </p:spPr>
      </p:pic>
    </p:spTree>
    <p:extLst>
      <p:ext uri="{BB962C8B-B14F-4D97-AF65-F5344CB8AC3E}">
        <p14:creationId xmlns:p14="http://schemas.microsoft.com/office/powerpoint/2010/main" val="326583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75718"/>
          </a:xfrm>
        </p:spPr>
      </p:pic>
    </p:spTree>
    <p:extLst>
      <p:ext uri="{BB962C8B-B14F-4D97-AF65-F5344CB8AC3E}">
        <p14:creationId xmlns:p14="http://schemas.microsoft.com/office/powerpoint/2010/main" val="247480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249859"/>
          </a:xfrm>
        </p:spPr>
      </p:pic>
    </p:spTree>
    <p:extLst>
      <p:ext uri="{BB962C8B-B14F-4D97-AF65-F5344CB8AC3E}">
        <p14:creationId xmlns:p14="http://schemas.microsoft.com/office/powerpoint/2010/main" val="109773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Understand Positive and Negative Numbers</vt:lpstr>
      <vt:lpstr>Objective</vt:lpstr>
      <vt:lpstr>Vocabulary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Positive and Negative Numbers</dc:title>
  <dc:creator>Enrrique Martinez</dc:creator>
  <cp:lastModifiedBy>Enrrique Martinez</cp:lastModifiedBy>
  <cp:revision>6</cp:revision>
  <dcterms:created xsi:type="dcterms:W3CDTF">2015-09-14T17:40:06Z</dcterms:created>
  <dcterms:modified xsi:type="dcterms:W3CDTF">2015-10-07T17:30:44Z</dcterms:modified>
</cp:coreProperties>
</file>