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B5982-DC23-43DA-B0C5-0E60BE6BCA23}"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387455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5982-DC23-43DA-B0C5-0E60BE6BCA23}"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279914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5982-DC23-43DA-B0C5-0E60BE6BCA23}"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276366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5982-DC23-43DA-B0C5-0E60BE6BCA23}"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170703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B5982-DC23-43DA-B0C5-0E60BE6BCA23}"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21048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B5982-DC23-43DA-B0C5-0E60BE6BCA23}"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423929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B5982-DC23-43DA-B0C5-0E60BE6BCA23}"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359108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B5982-DC23-43DA-B0C5-0E60BE6BCA23}"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395507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B5982-DC23-43DA-B0C5-0E60BE6BCA23}"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143924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B5982-DC23-43DA-B0C5-0E60BE6BCA23}"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428182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B5982-DC23-43DA-B0C5-0E60BE6BCA23}"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9DC2-1AE6-49C4-8C70-E34B3270F419}" type="slidenum">
              <a:rPr lang="en-US" smtClean="0"/>
              <a:t>‹#›</a:t>
            </a:fld>
            <a:endParaRPr lang="en-US"/>
          </a:p>
        </p:txBody>
      </p:sp>
    </p:spTree>
    <p:extLst>
      <p:ext uri="{BB962C8B-B14F-4D97-AF65-F5344CB8AC3E}">
        <p14:creationId xmlns:p14="http://schemas.microsoft.com/office/powerpoint/2010/main" val="181673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B5982-DC23-43DA-B0C5-0E60BE6BCA23}" type="datetimeFigureOut">
              <a:rPr lang="en-US" smtClean="0"/>
              <a:t>9/14/2015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9DC2-1AE6-49C4-8C70-E34B3270F419}" type="slidenum">
              <a:rPr lang="en-US" smtClean="0"/>
              <a:t>‹#›</a:t>
            </a:fld>
            <a:endParaRPr lang="en-US"/>
          </a:p>
        </p:txBody>
      </p:sp>
    </p:spTree>
    <p:extLst>
      <p:ext uri="{BB962C8B-B14F-4D97-AF65-F5344CB8AC3E}">
        <p14:creationId xmlns:p14="http://schemas.microsoft.com/office/powerpoint/2010/main" val="2785157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94WTZP14S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Rational Numbers</a:t>
            </a:r>
            <a:endParaRPr lang="en-US" dirty="0"/>
          </a:p>
        </p:txBody>
      </p:sp>
      <p:sp>
        <p:nvSpPr>
          <p:cNvPr id="3" name="Subtitle 2"/>
          <p:cNvSpPr>
            <a:spLocks noGrp="1"/>
          </p:cNvSpPr>
          <p:nvPr>
            <p:ph type="subTitle" idx="1"/>
          </p:nvPr>
        </p:nvSpPr>
        <p:spPr/>
        <p:txBody>
          <a:bodyPr/>
          <a:lstStyle/>
          <a:p>
            <a:r>
              <a:rPr lang="en-US" dirty="0" smtClean="0"/>
              <a:t>Mr. Martinez</a:t>
            </a:r>
            <a:endParaRPr lang="en-US" dirty="0"/>
          </a:p>
        </p:txBody>
      </p:sp>
    </p:spTree>
    <p:extLst>
      <p:ext uri="{BB962C8B-B14F-4D97-AF65-F5344CB8AC3E}">
        <p14:creationId xmlns:p14="http://schemas.microsoft.com/office/powerpoint/2010/main" val="178949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sz="6000" dirty="0" smtClean="0"/>
              <a:t>Describe to what set(s) of the rational numbers a given number belongs.</a:t>
            </a:r>
          </a:p>
          <a:p>
            <a:r>
              <a:rPr lang="en-US" sz="6000" dirty="0" smtClean="0"/>
              <a:t>Describe relationships between sets of rational numbers.</a:t>
            </a:r>
            <a:endParaRPr lang="en-US" sz="6000" dirty="0"/>
          </a:p>
        </p:txBody>
      </p:sp>
    </p:spTree>
    <p:extLst>
      <p:ext uri="{BB962C8B-B14F-4D97-AF65-F5344CB8AC3E}">
        <p14:creationId xmlns:p14="http://schemas.microsoft.com/office/powerpoint/2010/main" val="392764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Vocabulary</a:t>
            </a:r>
            <a:endParaRPr lang="en-US" dirty="0"/>
          </a:p>
        </p:txBody>
      </p:sp>
      <p:sp>
        <p:nvSpPr>
          <p:cNvPr id="3" name="Content Placeholder 2"/>
          <p:cNvSpPr>
            <a:spLocks noGrp="1"/>
          </p:cNvSpPr>
          <p:nvPr>
            <p:ph idx="1"/>
          </p:nvPr>
        </p:nvSpPr>
        <p:spPr/>
        <p:txBody>
          <a:bodyPr>
            <a:normAutofit/>
          </a:bodyPr>
          <a:lstStyle/>
          <a:p>
            <a:r>
              <a:rPr lang="en-US" sz="3600" dirty="0" smtClean="0"/>
              <a:t>Natural numbers: the set of numbers that includes the counting numbers 1,2,3,4, and so on</a:t>
            </a:r>
          </a:p>
          <a:p>
            <a:r>
              <a:rPr lang="en-US" sz="3600" dirty="0" smtClean="0"/>
              <a:t>Whole numbers: all natural numbers and 0</a:t>
            </a:r>
          </a:p>
          <a:p>
            <a:r>
              <a:rPr lang="en-US" sz="3600" dirty="0" smtClean="0"/>
              <a:t>Integers: all natural numbers, their opposites, and 0</a:t>
            </a:r>
          </a:p>
          <a:p>
            <a:r>
              <a:rPr lang="en-US" sz="3600" dirty="0" smtClean="0"/>
              <a:t>Rational number: a number that can be written as the quotient of two integers</a:t>
            </a:r>
          </a:p>
        </p:txBody>
      </p:sp>
    </p:spTree>
    <p:extLst>
      <p:ext uri="{BB962C8B-B14F-4D97-AF65-F5344CB8AC3E}">
        <p14:creationId xmlns:p14="http://schemas.microsoft.com/office/powerpoint/2010/main" val="4223943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44699"/>
            <a:ext cx="10515600" cy="4172755"/>
          </a:xfrm>
        </p:spPr>
      </p:pic>
      <p:sp>
        <p:nvSpPr>
          <p:cNvPr id="5" name="TextBox 4"/>
          <p:cNvSpPr txBox="1"/>
          <p:nvPr/>
        </p:nvSpPr>
        <p:spPr>
          <a:xfrm>
            <a:off x="566670" y="4417454"/>
            <a:ext cx="11165984" cy="1815882"/>
          </a:xfrm>
          <a:prstGeom prst="rect">
            <a:avLst/>
          </a:prstGeom>
          <a:noFill/>
        </p:spPr>
        <p:txBody>
          <a:bodyPr wrap="square" rtlCol="0">
            <a:spAutoFit/>
          </a:bodyPr>
          <a:lstStyle/>
          <a:p>
            <a:r>
              <a:rPr lang="en-US" sz="2800" dirty="0" smtClean="0"/>
              <a:t>When a number is a fraction, to what set(s) of rational numbers does it NOT belong?</a:t>
            </a:r>
          </a:p>
          <a:p>
            <a:r>
              <a:rPr lang="en-US" sz="2800" dirty="0" smtClean="0"/>
              <a:t>When a number is negative, to what set(s) of rational numbers does it NOT belong?</a:t>
            </a:r>
            <a:endParaRPr lang="en-US" sz="2800" dirty="0"/>
          </a:p>
        </p:txBody>
      </p:sp>
    </p:spTree>
    <p:extLst>
      <p:ext uri="{BB962C8B-B14F-4D97-AF65-F5344CB8AC3E}">
        <p14:creationId xmlns:p14="http://schemas.microsoft.com/office/powerpoint/2010/main" val="215410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3463344" cy="6396283"/>
          </a:xfrm>
        </p:spPr>
        <p:txBody>
          <a:bodyPr>
            <a:normAutofit/>
          </a:bodyPr>
          <a:lstStyle/>
          <a:p>
            <a:pPr marL="0" indent="0">
              <a:buNone/>
            </a:pPr>
            <a:r>
              <a:rPr lang="en-US" dirty="0" smtClean="0"/>
              <a:t>Notice the “nesting” nature of the diagram. For example, the set of natural numbers is nested completely within the set of whole numbers, which means that every natural number is also a whole number. But </a:t>
            </a:r>
            <a:r>
              <a:rPr lang="en-US" b="1" dirty="0" smtClean="0"/>
              <a:t>not</a:t>
            </a:r>
            <a:r>
              <a:rPr lang="en-US" dirty="0" smtClean="0"/>
              <a:t> every whole number is a natural number. Every whole number is an integer but </a:t>
            </a:r>
            <a:r>
              <a:rPr lang="en-US" b="1" dirty="0" smtClean="0"/>
              <a:t>not </a:t>
            </a:r>
            <a:r>
              <a:rPr lang="en-US" dirty="0" smtClean="0"/>
              <a:t>every integer is a whole number.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1544" y="0"/>
            <a:ext cx="7688687" cy="6858000"/>
          </a:xfrm>
          <a:prstGeom prst="rect">
            <a:avLst/>
          </a:prstGeom>
        </p:spPr>
      </p:pic>
    </p:spTree>
    <p:extLst>
      <p:ext uri="{BB962C8B-B14F-4D97-AF65-F5344CB8AC3E}">
        <p14:creationId xmlns:p14="http://schemas.microsoft.com/office/powerpoint/2010/main" val="420986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262907"/>
            <a:ext cx="10515600" cy="2595092"/>
          </a:xfrm>
        </p:spPr>
        <p:txBody>
          <a:bodyPr>
            <a:normAutofit/>
          </a:bodyPr>
          <a:lstStyle/>
          <a:p>
            <a:r>
              <a:rPr lang="en-US" dirty="0" smtClean="0"/>
              <a:t>On a number line negative numbers are to the left of 0, while the positive numbers are to the right of 0. Natural and whole numbers are to the right of 0, but integers and rational numbers are to both the left and right of 0.</a:t>
            </a:r>
          </a:p>
          <a:p>
            <a:r>
              <a:rPr lang="en-US" dirty="0" smtClean="0"/>
              <a:t>Remember: numbers that can only be written as decimals or fractions are never integers</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4700"/>
            <a:ext cx="10515600" cy="4018208"/>
          </a:xfrm>
          <a:prstGeom prst="rect">
            <a:avLst/>
          </a:prstGeom>
        </p:spPr>
      </p:pic>
    </p:spTree>
    <p:extLst>
      <p:ext uri="{BB962C8B-B14F-4D97-AF65-F5344CB8AC3E}">
        <p14:creationId xmlns:p14="http://schemas.microsoft.com/office/powerpoint/2010/main" val="3624409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7394"/>
          </a:xfrm>
        </p:spPr>
        <p:txBody>
          <a:bodyPr/>
          <a:lstStyle/>
          <a:p>
            <a:pPr algn="ctr"/>
            <a:r>
              <a:rPr lang="en-US" dirty="0" smtClean="0"/>
              <a:t>Video</a:t>
            </a:r>
            <a:endParaRPr lang="en-US" dirty="0"/>
          </a:p>
        </p:txBody>
      </p:sp>
      <p:pic>
        <p:nvPicPr>
          <p:cNvPr id="4" name="m94WTZP14SA"/>
          <p:cNvPicPr>
            <a:picLocks noGrp="1" noRot="1" noChangeAspect="1"/>
          </p:cNvPicPr>
          <p:nvPr>
            <p:ph idx="1"/>
            <a:videoFile r:link="rId1"/>
          </p:nvPr>
        </p:nvPicPr>
        <p:blipFill>
          <a:blip r:embed="rId3"/>
          <a:stretch>
            <a:fillRect/>
          </a:stretch>
        </p:blipFill>
        <p:spPr>
          <a:xfrm>
            <a:off x="838200" y="1087395"/>
            <a:ext cx="10515600" cy="5770605"/>
          </a:xfrm>
          <a:prstGeom prst="rect">
            <a:avLst/>
          </a:prstGeom>
        </p:spPr>
      </p:pic>
    </p:spTree>
    <p:extLst>
      <p:ext uri="{BB962C8B-B14F-4D97-AF65-F5344CB8AC3E}">
        <p14:creationId xmlns:p14="http://schemas.microsoft.com/office/powerpoint/2010/main" val="267344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noAutofit/>
          </a:bodyPr>
          <a:lstStyle/>
          <a:p>
            <a:r>
              <a:rPr lang="en-US" sz="3600" dirty="0" smtClean="0"/>
              <a:t>In each corner of the room there is a sign either labeled “Natural Numbers,” “Whole Numbers,” “Integers,” and “Rational Numbers.” </a:t>
            </a:r>
          </a:p>
          <a:p>
            <a:r>
              <a:rPr lang="en-US" sz="3600" dirty="0" smtClean="0"/>
              <a:t>You will be given an index card with a number on it.</a:t>
            </a:r>
          </a:p>
          <a:p>
            <a:r>
              <a:rPr lang="en-US" sz="3600" dirty="0" smtClean="0"/>
              <a:t>You must look at your number and determine which sign most specifically describes your number.</a:t>
            </a:r>
          </a:p>
          <a:p>
            <a:r>
              <a:rPr lang="en-US" sz="3600" dirty="0" smtClean="0"/>
              <a:t>Take your number and stand near the sign where you think your number belongs.</a:t>
            </a:r>
            <a:endParaRPr lang="en-US" sz="3600" dirty="0"/>
          </a:p>
        </p:txBody>
      </p:sp>
    </p:spTree>
    <p:extLst>
      <p:ext uri="{BB962C8B-B14F-4D97-AF65-F5344CB8AC3E}">
        <p14:creationId xmlns:p14="http://schemas.microsoft.com/office/powerpoint/2010/main" val="2716694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323</Words>
  <Application>Microsoft Office PowerPoint</Application>
  <PresentationFormat>Widescreen</PresentationFormat>
  <Paragraphs>22</Paragraphs>
  <Slides>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Understanding Rational Numbers</vt:lpstr>
      <vt:lpstr>Objective</vt:lpstr>
      <vt:lpstr>Vocabulary</vt:lpstr>
      <vt:lpstr>E</vt:lpstr>
      <vt:lpstr>PowerPoint Presentation</vt:lpstr>
      <vt:lpstr>PowerPoint Presentation</vt:lpstr>
      <vt:lpstr>Video</vt:lpstr>
      <vt:lpstr>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Rational Numbers</dc:title>
  <dc:creator>Enrrique Martinez</dc:creator>
  <cp:lastModifiedBy>Enrrique Martinez</cp:lastModifiedBy>
  <cp:revision>8</cp:revision>
  <dcterms:created xsi:type="dcterms:W3CDTF">2015-08-31T19:11:13Z</dcterms:created>
  <dcterms:modified xsi:type="dcterms:W3CDTF">2015-09-14T17:13:09Z</dcterms:modified>
</cp:coreProperties>
</file>